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45200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5073-DD3D-42F1-B715-B15DCC4CBDC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E4D5E-BDC2-454A-A194-E1EFC0F6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0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Religion’s Self Image  </a:t>
            </a:r>
          </a:p>
          <a:p>
            <a:pPr marL="857250" indent="-857250"/>
            <a:r>
              <a:rPr lang="en-US" sz="4000" b="1" dirty="0" smtClean="0"/>
              <a:t>	vv. 17-20</a:t>
            </a:r>
          </a:p>
          <a:p>
            <a:pPr marL="857250" indent="-857250"/>
            <a:endParaRPr lang="en-US" sz="20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>
              <a:buAutoNum type="alphaLcPeriod"/>
            </a:pPr>
            <a:r>
              <a:rPr lang="en-US" sz="3600" b="1" dirty="0" smtClean="0">
                <a:solidFill>
                  <a:srgbClr val="663300"/>
                </a:solidFill>
              </a:rPr>
              <a:t>Boasts in knowledge  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vv. 17-18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600" b="1" dirty="0" smtClean="0">
                <a:solidFill>
                  <a:srgbClr val="663300"/>
                </a:solidFill>
              </a:rPr>
              <a:t>Boasts in good works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vv.  19-20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E4D5E-BDC2-454A-A194-E1EFC0F62B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5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Religion’s Sin  vv. 21-24</a:t>
            </a:r>
          </a:p>
          <a:p>
            <a:pPr marL="857250" indent="-857250"/>
            <a:endParaRPr lang="en-US" sz="20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>
              <a:buAutoNum type="alphaLcPeriod"/>
            </a:pPr>
            <a:r>
              <a:rPr lang="en-US" sz="3600" b="1" dirty="0" smtClean="0">
                <a:solidFill>
                  <a:srgbClr val="663300"/>
                </a:solidFill>
              </a:rPr>
              <a:t>What they were doing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vv. 21-22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600" b="1" dirty="0" smtClean="0">
                <a:solidFill>
                  <a:srgbClr val="663300"/>
                </a:solidFill>
              </a:rPr>
              <a:t>The results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 vv.  23-24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E4D5E-BDC2-454A-A194-E1EFC0F62B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Religion’s Security  vv. 25-29</a:t>
            </a:r>
          </a:p>
          <a:p>
            <a:pPr marL="857250" indent="-857250"/>
            <a:endParaRPr lang="en-US" sz="800" b="1" dirty="0" smtClean="0"/>
          </a:p>
          <a:p>
            <a:pPr marL="857250" indent="-857250"/>
            <a:endParaRPr lang="en-US" sz="2000" b="1" dirty="0" smtClean="0"/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Paul is dealing with the false security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of ceremony = circumcision was a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mark of God’s covenant with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Abraham  and his descendants.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E4D5E-BDC2-454A-A194-E1EFC0F62B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0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/>
            <a:r>
              <a:rPr lang="en-US" sz="1400" b="1" dirty="0" smtClean="0"/>
              <a:t>Applications:</a:t>
            </a:r>
          </a:p>
          <a:p>
            <a:pPr marL="857250" indent="-857250"/>
            <a:endParaRPr lang="en-US" sz="800" b="1" dirty="0" smtClean="0"/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What are you relying on to bring you purpose in life?</a:t>
            </a:r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How do you practice what you preach?  Are there any areas of your life where you are failing?  How will you change?</a:t>
            </a:r>
          </a:p>
          <a:p>
            <a:pPr marL="857250" indent="-857250">
              <a:buAutoNum type="arabicPeriod"/>
            </a:pPr>
            <a:r>
              <a:rPr lang="en-US" sz="1200" dirty="0" smtClean="0">
                <a:solidFill>
                  <a:srgbClr val="663300"/>
                </a:solidFill>
              </a:rPr>
              <a:t>How will you respond to this message?</a:t>
            </a:r>
          </a:p>
          <a:p>
            <a:pPr marL="857250" indent="-857250"/>
            <a:endParaRPr lang="en-US" sz="1200" dirty="0" smtClean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E4D5E-BDC2-454A-A194-E1EFC0F62B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4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2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29ED87-A37D-4636-A2C3-00433C6FA438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8DC1BE-426E-41C0-BEEC-B6546399E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ndy\Pictures\Web Site\New folder\The Book of Rom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3840" y="152400"/>
            <a:ext cx="66864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Resting on Religion</a:t>
            </a:r>
          </a:p>
          <a:p>
            <a:pPr algn="ctr"/>
            <a:r>
              <a:rPr lang="en-US" sz="3200" dirty="0" smtClean="0"/>
              <a:t>Romans 2:17-29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000" b="1" dirty="0" smtClean="0"/>
              <a:t>Religion’s Self Image  </a:t>
            </a:r>
          </a:p>
          <a:p>
            <a:pPr marL="857250" indent="-857250"/>
            <a:r>
              <a:rPr lang="en-US" sz="4000" b="1" dirty="0" smtClean="0"/>
              <a:t>	vv. 17-20</a:t>
            </a:r>
          </a:p>
          <a:p>
            <a:pPr marL="857250" indent="-857250"/>
            <a:endParaRPr lang="en-US" sz="20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>
              <a:buAutoNum type="alphaLcPeriod"/>
            </a:pPr>
            <a:r>
              <a:rPr lang="en-US" sz="3600" b="1" dirty="0" smtClean="0">
                <a:solidFill>
                  <a:srgbClr val="663300"/>
                </a:solidFill>
              </a:rPr>
              <a:t>Boasts in knowledge  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vv. 17-18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600" b="1" dirty="0" smtClean="0">
                <a:solidFill>
                  <a:srgbClr val="663300"/>
                </a:solidFill>
              </a:rPr>
              <a:t>Boasts in good works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vv.  19-20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3840" y="152400"/>
            <a:ext cx="66864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Resting on Religion</a:t>
            </a:r>
          </a:p>
          <a:p>
            <a:pPr algn="ctr"/>
            <a:r>
              <a:rPr lang="en-US" sz="3200" dirty="0" smtClean="0"/>
              <a:t>Romans 2:17-29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905000"/>
            <a:ext cx="8610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/>
              <a:t>Religion’s Sin  vv. 21-24</a:t>
            </a:r>
          </a:p>
          <a:p>
            <a:pPr marL="857250" indent="-857250"/>
            <a:endParaRPr lang="en-US" sz="2000" b="1" dirty="0" smtClean="0"/>
          </a:p>
          <a:p>
            <a:pPr marL="1771650" lvl="2" indent="-857250"/>
            <a:endParaRPr lang="en-US" sz="800" b="1" dirty="0" smtClean="0"/>
          </a:p>
          <a:p>
            <a:pPr marL="1771650" lvl="2" indent="-857250">
              <a:buAutoNum type="alphaLcPeriod"/>
            </a:pPr>
            <a:r>
              <a:rPr lang="en-US" sz="3600" b="1" dirty="0" smtClean="0">
                <a:solidFill>
                  <a:srgbClr val="663300"/>
                </a:solidFill>
              </a:rPr>
              <a:t>What they were doing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vv. 21-22</a:t>
            </a:r>
          </a:p>
          <a:p>
            <a:pPr marL="1771650" lvl="2" indent="-857250">
              <a:buFont typeface="+mj-lt"/>
              <a:buAutoNum type="alphaLcPeriod" startAt="2"/>
            </a:pPr>
            <a:r>
              <a:rPr lang="en-US" sz="3600" b="1" dirty="0" smtClean="0">
                <a:solidFill>
                  <a:srgbClr val="663300"/>
                </a:solidFill>
              </a:rPr>
              <a:t>The results</a:t>
            </a:r>
          </a:p>
          <a:p>
            <a:pPr marL="1771650" lvl="2" indent="-857250"/>
            <a:r>
              <a:rPr lang="en-US" sz="3600" b="1" dirty="0" smtClean="0">
                <a:solidFill>
                  <a:srgbClr val="663300"/>
                </a:solidFill>
              </a:rPr>
              <a:t>	 vv.  23-24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28800"/>
            <a:ext cx="8458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/>
              <a:t>Religion’s Security  vv. 25-29</a:t>
            </a:r>
          </a:p>
          <a:p>
            <a:pPr marL="857250" indent="-857250"/>
            <a:endParaRPr lang="en-US" sz="800" b="1" dirty="0" smtClean="0"/>
          </a:p>
          <a:p>
            <a:pPr marL="857250" indent="-857250"/>
            <a:endParaRPr lang="en-US" sz="2000" b="1" dirty="0" smtClean="0"/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Paul is dealing with the false security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of ceremony = circumcision was a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mark of God’s covenant with </a:t>
            </a:r>
          </a:p>
          <a:p>
            <a:pPr marL="1771650" lvl="2" indent="-857250"/>
            <a:r>
              <a:rPr lang="en-US" sz="3200" b="1" dirty="0" smtClean="0">
                <a:solidFill>
                  <a:srgbClr val="663300"/>
                </a:solidFill>
              </a:rPr>
              <a:t>Abraham  and his descendants.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840" y="152400"/>
            <a:ext cx="66864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Resting on Religion</a:t>
            </a:r>
          </a:p>
          <a:p>
            <a:pPr algn="ctr"/>
            <a:r>
              <a:rPr lang="en-US" sz="3200" dirty="0" smtClean="0"/>
              <a:t>Romans 2:17-29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447800"/>
            <a:ext cx="8305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/>
              <a:t>Applications:</a:t>
            </a:r>
          </a:p>
          <a:p>
            <a:pPr marL="857250" indent="-857250"/>
            <a:endParaRPr lang="en-US" sz="1400" b="1" dirty="0" smtClean="0"/>
          </a:p>
          <a:p>
            <a:pPr marL="857250" indent="-857250">
              <a:buAutoNum type="arabicPeriod"/>
            </a:pPr>
            <a:r>
              <a:rPr lang="en-US" sz="3400" dirty="0" smtClean="0">
                <a:solidFill>
                  <a:srgbClr val="663300"/>
                </a:solidFill>
              </a:rPr>
              <a:t>What are you relying on to bring you purpose in life?</a:t>
            </a:r>
          </a:p>
          <a:p>
            <a:pPr marL="857250" indent="-857250">
              <a:buAutoNum type="arabicPeriod"/>
            </a:pPr>
            <a:r>
              <a:rPr lang="en-US" sz="3400" dirty="0" smtClean="0">
                <a:solidFill>
                  <a:srgbClr val="663300"/>
                </a:solidFill>
              </a:rPr>
              <a:t>How do you practice what you preach?  Are there any areas of your life where you are failing?  How will you change?</a:t>
            </a:r>
          </a:p>
          <a:p>
            <a:pPr marL="857250" indent="-857250">
              <a:buAutoNum type="arabicPeriod"/>
            </a:pPr>
            <a:r>
              <a:rPr lang="en-US" sz="3400" dirty="0" smtClean="0">
                <a:solidFill>
                  <a:srgbClr val="663300"/>
                </a:solidFill>
              </a:rPr>
              <a:t>How will you respond to this message?</a:t>
            </a:r>
          </a:p>
          <a:p>
            <a:pPr marL="857250" indent="-857250"/>
            <a:endParaRPr lang="en-US" sz="3600" dirty="0" smtClean="0">
              <a:solidFill>
                <a:srgbClr val="66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3840" y="152400"/>
            <a:ext cx="668644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Resting on Religion</a:t>
            </a:r>
          </a:p>
          <a:p>
            <a:pPr algn="ctr"/>
            <a:r>
              <a:rPr lang="en-US" sz="3200" dirty="0" smtClean="0"/>
              <a:t>Romans 2:17-29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216</TotalTime>
  <Words>198</Words>
  <Application>Microsoft Office PowerPoint</Application>
  <PresentationFormat>On-screen Show (4:3)</PresentationFormat>
  <Paragraphs>66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AVBOOTH</cp:lastModifiedBy>
  <cp:revision>12</cp:revision>
  <dcterms:created xsi:type="dcterms:W3CDTF">2016-03-12T15:59:21Z</dcterms:created>
  <dcterms:modified xsi:type="dcterms:W3CDTF">2016-04-24T13:47:38Z</dcterms:modified>
</cp:coreProperties>
</file>