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D9B"/>
    <a:srgbClr val="C436BD"/>
    <a:srgbClr val="9E2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687" autoAdjust="0"/>
  </p:normalViewPr>
  <p:slideViewPr>
    <p:cSldViewPr>
      <p:cViewPr>
        <p:scale>
          <a:sx n="68" d="100"/>
          <a:sy n="68" d="100"/>
        </p:scale>
        <p:origin x="-4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8C77-0AE0-40DA-819F-6F6BBE12712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6FC86-0C93-46E5-A895-26A5844A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indent="-1028700">
              <a:buAutoNum type="romanUcPeriod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Biblical Behavior</a:t>
            </a:r>
          </a:p>
          <a:p>
            <a:pPr marL="1028700" indent="-1028700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vv. 1-2</a:t>
            </a:r>
          </a:p>
          <a:p>
            <a:pPr marL="1028700" indent="-1028700"/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lovely, gracious, and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reverent attitude is the most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evangelistic tool a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believing wife can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C86-0C93-46E5-A895-26A5844A00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1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Biblical Beauty</a:t>
            </a:r>
          </a:p>
          <a:p>
            <a:pPr marL="1028700" indent="-1028700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vv. 3-4</a:t>
            </a:r>
          </a:p>
          <a:p>
            <a:pPr marL="1028700" indent="-1028700"/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True Beauty is not seen in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mirror, but is an inner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beauty that comes from a 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 with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C86-0C93-46E5-A895-26A5844A00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Biblical Example</a:t>
            </a:r>
          </a:p>
          <a:p>
            <a:pPr marL="1028700" indent="-1028700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vv. 5-6</a:t>
            </a:r>
          </a:p>
          <a:p>
            <a:pPr marL="1028700" indent="-1028700"/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“holy women” = 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believing women</a:t>
            </a:r>
          </a:p>
          <a:p>
            <a:pPr marL="1028700" indent="-1028700"/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Eternal life has observable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characteristics.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C86-0C93-46E5-A895-26A5844A0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indent="-1028700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Applications:</a:t>
            </a:r>
          </a:p>
          <a:p>
            <a:pPr marL="1028700" indent="-1028700"/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>
              <a:buAutoNum type="arabicPeriod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you more concerned 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with the outward beauty than 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the inner?</a:t>
            </a:r>
          </a:p>
          <a:p>
            <a:pPr marL="1028700" indent="-1028700">
              <a:buAutoNum type="arabicPeriod" startAt="2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you see your relationship to 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your husband as second to Christ?</a:t>
            </a:r>
          </a:p>
          <a:p>
            <a:pPr marL="1028700" indent="-1028700">
              <a:buAutoNum type="arabicPeriod" startAt="3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you see everything you do </a:t>
            </a:r>
          </a:p>
          <a:p>
            <a:pPr marL="1028700" indent="-1028700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through the lens of evangelism?</a:t>
            </a:r>
          </a:p>
          <a:p>
            <a:pPr marL="1028700" indent="-1028700">
              <a:buAutoNum type="arabicPeriod"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6FC86-0C93-46E5-A895-26A5844A0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4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2FCB-6213-49C6-ABEE-71C28A46D307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84A1-8C61-4DE7-BFD3-90C7DEDEC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aying-business-women.jpg (2121×1414)"/>
          <p:cNvPicPr>
            <a:picLocks noChangeAspect="1" noChangeArrowheads="1"/>
          </p:cNvPicPr>
          <p:nvPr/>
        </p:nvPicPr>
        <p:blipFill>
          <a:blip r:embed="rId3" cstate="print"/>
          <a:srcRect b="24843"/>
          <a:stretch>
            <a:fillRect/>
          </a:stretch>
        </p:blipFill>
        <p:spPr bwMode="auto">
          <a:xfrm>
            <a:off x="-914400" y="0"/>
            <a:ext cx="136874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7548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True Beauty</a:t>
            </a:r>
          </a:p>
          <a:p>
            <a:pPr algn="ctr"/>
            <a:r>
              <a:rPr lang="en-US" sz="4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1 Peter 3:1-6</a:t>
            </a:r>
            <a:endParaRPr lang="en-US" sz="4000" b="1" dirty="0">
              <a:solidFill>
                <a:srgbClr val="BD0D9B"/>
              </a:solidFill>
              <a:latin typeface="AbottOldStyle" pitchFamily="2" charset="0"/>
              <a:ea typeface="Alte-Schwabach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57400"/>
            <a:ext cx="745691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0" indent="-1028700">
              <a:buAutoNum type="romanUcPeriod"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Biblical Behavior</a:t>
            </a:r>
          </a:p>
          <a:p>
            <a:pPr marL="1028700" indent="-1028700"/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vv. 1-2</a:t>
            </a:r>
          </a:p>
          <a:p>
            <a:pPr marL="1028700" indent="-1028700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lovely, gracious, and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reverent attitude is the most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evangelistic tool a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believing wife can have.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aying-business-women.jpg (2121×1414)"/>
          <p:cNvPicPr>
            <a:picLocks noChangeAspect="1" noChangeArrowheads="1"/>
          </p:cNvPicPr>
          <p:nvPr/>
        </p:nvPicPr>
        <p:blipFill>
          <a:blip r:embed="rId3" cstate="print"/>
          <a:srcRect b="24843"/>
          <a:stretch>
            <a:fillRect/>
          </a:stretch>
        </p:blipFill>
        <p:spPr bwMode="auto">
          <a:xfrm>
            <a:off x="-914400" y="0"/>
            <a:ext cx="136874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7548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True Beauty</a:t>
            </a:r>
          </a:p>
          <a:p>
            <a:pPr algn="ctr"/>
            <a:r>
              <a:rPr lang="en-US" sz="4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1 Peter 3:1-6</a:t>
            </a:r>
            <a:endParaRPr lang="en-US" sz="4000" b="1" dirty="0">
              <a:solidFill>
                <a:srgbClr val="BD0D9B"/>
              </a:solidFill>
              <a:latin typeface="AbottOldStyle" pitchFamily="2" charset="0"/>
              <a:ea typeface="Alte-Schwabach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57400"/>
            <a:ext cx="6777881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0" indent="-1028700">
              <a:buFont typeface="+mj-lt"/>
              <a:buAutoNum type="romanUcPeriod" startAt="2"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Biblical Beauty</a:t>
            </a:r>
          </a:p>
          <a:p>
            <a:pPr marL="1028700" indent="-1028700"/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vv. 3-4</a:t>
            </a:r>
          </a:p>
          <a:p>
            <a:pPr marL="1028700" indent="-1028700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True Beauty is not seen in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mirror, but is an inner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beauty that comes from a 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 with God.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aying-business-women.jpg (2121×1414)"/>
          <p:cNvPicPr>
            <a:picLocks noChangeAspect="1" noChangeArrowheads="1"/>
          </p:cNvPicPr>
          <p:nvPr/>
        </p:nvPicPr>
        <p:blipFill>
          <a:blip r:embed="rId3" cstate="print"/>
          <a:srcRect b="24843"/>
          <a:stretch>
            <a:fillRect/>
          </a:stretch>
        </p:blipFill>
        <p:spPr bwMode="auto">
          <a:xfrm>
            <a:off x="-914400" y="0"/>
            <a:ext cx="136874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7548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True Beauty</a:t>
            </a:r>
          </a:p>
          <a:p>
            <a:pPr algn="ctr"/>
            <a:r>
              <a:rPr lang="en-US" sz="4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1 Peter 3:1-6</a:t>
            </a:r>
            <a:endParaRPr lang="en-US" sz="4000" b="1" dirty="0">
              <a:solidFill>
                <a:srgbClr val="BD0D9B"/>
              </a:solidFill>
              <a:latin typeface="AbottOldStyle" pitchFamily="2" charset="0"/>
              <a:ea typeface="Alte-Schwabach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674550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Biblical Example</a:t>
            </a:r>
          </a:p>
          <a:p>
            <a:pPr marL="1028700" indent="-1028700"/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vv. 5-6</a:t>
            </a:r>
          </a:p>
          <a:p>
            <a:pPr marL="1028700" indent="-1028700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“holy women” = 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believing women</a:t>
            </a:r>
          </a:p>
          <a:p>
            <a:pPr marL="1028700" indent="-1028700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Eternal life has observable</a:t>
            </a:r>
          </a:p>
          <a:p>
            <a:pPr marL="1028700" indent="-1028700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characteristics.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aying-business-women.jpg (2121×1414)"/>
          <p:cNvPicPr>
            <a:picLocks noChangeAspect="1" noChangeArrowheads="1"/>
          </p:cNvPicPr>
          <p:nvPr/>
        </p:nvPicPr>
        <p:blipFill>
          <a:blip r:embed="rId3" cstate="print"/>
          <a:srcRect b="24843"/>
          <a:stretch>
            <a:fillRect/>
          </a:stretch>
        </p:blipFill>
        <p:spPr bwMode="auto">
          <a:xfrm>
            <a:off x="-914400" y="0"/>
            <a:ext cx="136874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7548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True Beauty</a:t>
            </a:r>
          </a:p>
          <a:p>
            <a:pPr algn="ctr"/>
            <a:r>
              <a:rPr lang="en-US" sz="4000" b="1" dirty="0" smtClean="0">
                <a:solidFill>
                  <a:srgbClr val="BD0D9B"/>
                </a:solidFill>
                <a:latin typeface="AbottOldStyle" pitchFamily="2" charset="0"/>
                <a:ea typeface="Alte-Schwabacher" pitchFamily="2" charset="0"/>
              </a:rPr>
              <a:t>1 Peter 3:1-6</a:t>
            </a:r>
            <a:endParaRPr lang="en-US" sz="4000" b="1" dirty="0">
              <a:solidFill>
                <a:srgbClr val="BD0D9B"/>
              </a:solidFill>
              <a:latin typeface="AbottOldStyle" pitchFamily="2" charset="0"/>
              <a:ea typeface="Alte-Schwabach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7629333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0" indent="-1028700"/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Applications:</a:t>
            </a:r>
          </a:p>
          <a:p>
            <a:pPr marL="1028700" indent="-1028700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28700" indent="-1028700">
              <a:buAutoNum type="arabicPeriod"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you more concerned </a:t>
            </a:r>
          </a:p>
          <a:p>
            <a:pPr marL="1028700" indent="-1028700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with the outward beauty than </a:t>
            </a:r>
          </a:p>
          <a:p>
            <a:pPr marL="1028700" indent="-1028700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the inner?</a:t>
            </a:r>
          </a:p>
          <a:p>
            <a:pPr marL="1028700" indent="-1028700">
              <a:buAutoNum type="arabicPeriod" startAt="2"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you see your relationship to </a:t>
            </a:r>
          </a:p>
          <a:p>
            <a:pPr marL="1028700" indent="-1028700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your husband as second to Christ?</a:t>
            </a:r>
          </a:p>
          <a:p>
            <a:pPr marL="1028700" indent="-1028700">
              <a:buAutoNum type="arabicPeriod" startAt="3"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you see everything you do </a:t>
            </a:r>
          </a:p>
          <a:p>
            <a:pPr marL="1028700" indent="-1028700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through the lens of evangelism?</a:t>
            </a:r>
          </a:p>
          <a:p>
            <a:pPr marL="1028700" indent="-1028700">
              <a:buAutoNum type="arabicPeriod"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48</Words>
  <Application>Microsoft Office PowerPoint</Application>
  <PresentationFormat>On-screen Show (4:3)</PresentationFormat>
  <Paragraphs>74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</dc:creator>
  <cp:lastModifiedBy>AVBOOTH</cp:lastModifiedBy>
  <cp:revision>4</cp:revision>
  <dcterms:created xsi:type="dcterms:W3CDTF">2016-03-18T18:13:33Z</dcterms:created>
  <dcterms:modified xsi:type="dcterms:W3CDTF">2016-03-20T13:58:46Z</dcterms:modified>
</cp:coreProperties>
</file>