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15872-D805-44D9-A519-D17B4ABA2B57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F86F1C-07B8-4C67-90AF-DAB90D770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862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AutoNum type="romanUcPeriod"/>
            </a:pPr>
            <a:r>
              <a:rPr lang="en-US" sz="1200" dirty="0" smtClean="0"/>
              <a:t>Mutual Encouragement  vv. 8-13</a:t>
            </a:r>
          </a:p>
          <a:p>
            <a:pPr marL="857250" indent="-857250"/>
            <a:r>
              <a:rPr lang="en-US" sz="1200" dirty="0" smtClean="0"/>
              <a:t>	a.  Thankfulness  v. 8</a:t>
            </a:r>
          </a:p>
          <a:p>
            <a:pPr marL="857250" indent="-857250"/>
            <a:r>
              <a:rPr lang="en-US" sz="1200" dirty="0" smtClean="0"/>
              <a:t>	b.  Longing  vv. 9-11</a:t>
            </a:r>
          </a:p>
          <a:p>
            <a:pPr marL="857250" indent="-857250"/>
            <a:endParaRPr lang="en-US" sz="1200" dirty="0" smtClean="0"/>
          </a:p>
          <a:p>
            <a:pPr marL="857250" indent="-857250">
              <a:buAutoNum type="romanUcPeriod" startAt="2"/>
            </a:pPr>
            <a:r>
              <a:rPr lang="en-US" sz="1200" dirty="0" smtClean="0"/>
              <a:t>Sense of Obligation  </a:t>
            </a:r>
          </a:p>
          <a:p>
            <a:pPr marL="857250" indent="-857250"/>
            <a:r>
              <a:rPr lang="en-US" sz="1200" dirty="0" smtClean="0"/>
              <a:t>	vv.  13-15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86F1C-07B8-4C67-90AF-DAB90D770F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7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en-US" sz="1200" dirty="0" smtClean="0"/>
              <a:t>Conviction of the Power of the </a:t>
            </a:r>
          </a:p>
          <a:p>
            <a:pPr marL="857250" indent="-857250"/>
            <a:r>
              <a:rPr lang="en-US" sz="1200" dirty="0" smtClean="0"/>
              <a:t>	Gospel  vv. 16-17</a:t>
            </a:r>
          </a:p>
          <a:p>
            <a:pPr marL="857250" indent="-857250"/>
            <a:endParaRPr lang="en-US" sz="800" dirty="0" smtClean="0"/>
          </a:p>
          <a:p>
            <a:pPr marL="857250" indent="-857250"/>
            <a:r>
              <a:rPr lang="en-US" sz="1200" dirty="0" smtClean="0"/>
              <a:t>“For He made Him who knew no sin</a:t>
            </a:r>
          </a:p>
          <a:p>
            <a:pPr marL="857250" indent="-857250"/>
            <a:r>
              <a:rPr lang="en-US" sz="1200" dirty="0" smtClean="0"/>
              <a:t>to be sin for us, that we </a:t>
            </a:r>
          </a:p>
          <a:p>
            <a:pPr marL="857250" indent="-857250"/>
            <a:r>
              <a:rPr lang="en-US" sz="1200" dirty="0" smtClean="0"/>
              <a:t>might become the </a:t>
            </a:r>
          </a:p>
          <a:p>
            <a:pPr marL="857250" indent="-857250"/>
            <a:r>
              <a:rPr lang="en-US" sz="1200" dirty="0" smtClean="0"/>
              <a:t>righteousness of</a:t>
            </a:r>
          </a:p>
          <a:p>
            <a:pPr marL="857250" indent="-857250"/>
            <a:r>
              <a:rPr lang="en-US" sz="1200" dirty="0" smtClean="0"/>
              <a:t>God in Him.”</a:t>
            </a:r>
          </a:p>
          <a:p>
            <a:pPr marL="857250" indent="-857250"/>
            <a:r>
              <a:rPr lang="en-US" sz="1200" dirty="0" smtClean="0"/>
              <a:t>2 Corinthians 5:21</a:t>
            </a:r>
          </a:p>
          <a:p>
            <a:pPr marL="857250" indent="-857250"/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86F1C-07B8-4C67-90AF-DAB90D770F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81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57250" indent="-857250"/>
            <a:endParaRPr lang="en-US" sz="800" dirty="0" smtClean="0"/>
          </a:p>
          <a:p>
            <a:pPr marL="857250" indent="-857250"/>
            <a:r>
              <a:rPr lang="en-US" sz="1400" dirty="0" smtClean="0"/>
              <a:t>Applications:</a:t>
            </a:r>
          </a:p>
          <a:p>
            <a:pPr marL="857250" indent="-857250">
              <a:buAutoNum type="arabicPeriod"/>
            </a:pPr>
            <a:r>
              <a:rPr lang="en-US" sz="1200" dirty="0" smtClean="0"/>
              <a:t>Do you have the power of God in your life?</a:t>
            </a:r>
          </a:p>
          <a:p>
            <a:pPr marL="857250" indent="-857250">
              <a:buAutoNum type="arabicPeriod"/>
            </a:pPr>
            <a:r>
              <a:rPr lang="en-US" sz="1200" dirty="0" smtClean="0"/>
              <a:t>Do you realize you are a debtor to all men to share what God has done</a:t>
            </a:r>
          </a:p>
          <a:p>
            <a:pPr marL="857250" indent="-857250"/>
            <a:r>
              <a:rPr lang="en-US" sz="1200" dirty="0" smtClean="0"/>
              <a:t>	for you?</a:t>
            </a:r>
          </a:p>
          <a:p>
            <a:pPr marL="857250" indent="-857250">
              <a:buAutoNum type="arabicPeriod" startAt="3"/>
            </a:pPr>
            <a:r>
              <a:rPr lang="en-US" sz="1200" dirty="0" smtClean="0"/>
              <a:t>Purpose not to be </a:t>
            </a:r>
          </a:p>
          <a:p>
            <a:pPr marL="857250" indent="-857250"/>
            <a:r>
              <a:rPr lang="en-US" sz="1200" dirty="0" smtClean="0"/>
              <a:t>	ashamed of what</a:t>
            </a:r>
          </a:p>
          <a:p>
            <a:pPr marL="857250" indent="-857250"/>
            <a:r>
              <a:rPr lang="en-US" sz="1200" dirty="0" smtClean="0"/>
              <a:t>	the Lord has done in</a:t>
            </a:r>
          </a:p>
          <a:p>
            <a:pPr marL="857250" indent="-857250"/>
            <a:r>
              <a:rPr lang="en-US" sz="1200" dirty="0" smtClean="0"/>
              <a:t>	your life!</a:t>
            </a:r>
          </a:p>
          <a:p>
            <a:pPr marL="857250" indent="-857250">
              <a:buAutoNum type="arabicPeriod"/>
            </a:pPr>
            <a:endParaRPr lang="en-US" sz="1400" dirty="0" smtClean="0"/>
          </a:p>
          <a:p>
            <a:pPr marL="857250" indent="-857250">
              <a:buAutoNum type="arabicPeriod"/>
            </a:pPr>
            <a:endParaRPr lang="en-US" sz="1400" dirty="0" smtClean="0"/>
          </a:p>
          <a:p>
            <a:pPr marL="857250" indent="-857250"/>
            <a:endParaRPr lang="en-US" sz="14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F86F1C-07B8-4C67-90AF-DAB90D770F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3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926BE87-BDCA-4013-8DC8-30691DEF07FF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F1ED02-6357-486D-8554-A8135A460E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Motivation for Spiritual Ministry</a:t>
            </a:r>
            <a:br>
              <a:rPr lang="en-US" dirty="0" smtClean="0"/>
            </a:br>
            <a:r>
              <a:rPr lang="en-US" sz="3600" dirty="0" smtClean="0"/>
              <a:t>Romans 1:8-17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 l="10475" t="7981"/>
          <a:stretch>
            <a:fillRect/>
          </a:stretch>
        </p:blipFill>
        <p:spPr>
          <a:xfrm>
            <a:off x="5486400" y="3962400"/>
            <a:ext cx="4558817" cy="35143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81000" y="15240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AutoNum type="romanUcPeriod"/>
            </a:pPr>
            <a:r>
              <a:rPr lang="en-US" sz="4000" dirty="0" smtClean="0"/>
              <a:t>Mutual Encouragement  vv. 8-13</a:t>
            </a:r>
          </a:p>
          <a:p>
            <a:pPr marL="857250" indent="-857250"/>
            <a:r>
              <a:rPr lang="en-US" sz="4000" dirty="0"/>
              <a:t>	</a:t>
            </a:r>
            <a:r>
              <a:rPr lang="en-US" sz="4000" dirty="0" smtClean="0"/>
              <a:t>a.  Thankfulness  v. 8</a:t>
            </a:r>
          </a:p>
          <a:p>
            <a:pPr marL="857250" indent="-857250"/>
            <a:r>
              <a:rPr lang="en-US" sz="4000" dirty="0"/>
              <a:t>	</a:t>
            </a:r>
            <a:r>
              <a:rPr lang="en-US" sz="4000" dirty="0" smtClean="0"/>
              <a:t>b.  Longing  vv. 9-11</a:t>
            </a:r>
          </a:p>
          <a:p>
            <a:pPr marL="857250" indent="-857250"/>
            <a:endParaRPr lang="en-US" sz="4000" dirty="0"/>
          </a:p>
          <a:p>
            <a:pPr marL="857250" indent="-857250">
              <a:buAutoNum type="romanUcPeriod" startAt="2"/>
            </a:pPr>
            <a:r>
              <a:rPr lang="en-US" sz="4000" dirty="0" smtClean="0"/>
              <a:t>Sense of Obligation  </a:t>
            </a:r>
          </a:p>
          <a:p>
            <a:pPr marL="857250" indent="-857250"/>
            <a:r>
              <a:rPr lang="en-US" sz="4000" dirty="0"/>
              <a:t>	</a:t>
            </a:r>
            <a:r>
              <a:rPr lang="en-US" sz="4000" dirty="0" smtClean="0"/>
              <a:t>vv.  13-15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Motivation for Spiritual Ministry</a:t>
            </a:r>
            <a:br>
              <a:rPr lang="en-US" dirty="0" smtClean="0"/>
            </a:br>
            <a:r>
              <a:rPr lang="en-US" sz="3600" dirty="0" smtClean="0"/>
              <a:t>Romans 1:8-17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 l="10475" t="7981"/>
          <a:stretch>
            <a:fillRect/>
          </a:stretch>
        </p:blipFill>
        <p:spPr>
          <a:xfrm>
            <a:off x="5486400" y="3962400"/>
            <a:ext cx="4558817" cy="35143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81000" y="1524000"/>
            <a:ext cx="8458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+mj-lt"/>
              <a:buAutoNum type="romanUcPeriod" startAt="3"/>
            </a:pPr>
            <a:r>
              <a:rPr lang="en-US" sz="4000" dirty="0" smtClean="0"/>
              <a:t>Conviction of the Power of the </a:t>
            </a:r>
          </a:p>
          <a:p>
            <a:pPr marL="857250" indent="-857250"/>
            <a:r>
              <a:rPr lang="en-US" sz="4000" dirty="0"/>
              <a:t>	</a:t>
            </a:r>
            <a:r>
              <a:rPr lang="en-US" sz="4000" dirty="0" smtClean="0"/>
              <a:t>Gospel  vv. 16-17</a:t>
            </a:r>
          </a:p>
          <a:p>
            <a:pPr marL="857250" indent="-857250"/>
            <a:endParaRPr lang="en-US" sz="1600" dirty="0" smtClean="0"/>
          </a:p>
          <a:p>
            <a:pPr marL="857250" indent="-857250"/>
            <a:r>
              <a:rPr lang="en-US" sz="4000" dirty="0" smtClean="0"/>
              <a:t>“For He made Him who knew no sin</a:t>
            </a:r>
          </a:p>
          <a:p>
            <a:pPr marL="857250" indent="-857250"/>
            <a:r>
              <a:rPr lang="en-US" sz="4000" dirty="0" smtClean="0"/>
              <a:t>to be sin for us, that we </a:t>
            </a:r>
          </a:p>
          <a:p>
            <a:pPr marL="857250" indent="-857250"/>
            <a:r>
              <a:rPr lang="en-US" sz="4000" dirty="0" smtClean="0"/>
              <a:t>might become the </a:t>
            </a:r>
          </a:p>
          <a:p>
            <a:pPr marL="857250" indent="-857250"/>
            <a:r>
              <a:rPr lang="en-US" sz="4000" dirty="0" smtClean="0"/>
              <a:t>righteousness of</a:t>
            </a:r>
          </a:p>
          <a:p>
            <a:pPr marL="857250" indent="-857250"/>
            <a:r>
              <a:rPr lang="en-US" sz="4000" dirty="0" smtClean="0"/>
              <a:t>God in Him.”</a:t>
            </a:r>
          </a:p>
          <a:p>
            <a:pPr marL="857250" indent="-857250"/>
            <a:r>
              <a:rPr lang="en-US" sz="4000" dirty="0" smtClean="0"/>
              <a:t>2 Corinthians 5:21</a:t>
            </a:r>
          </a:p>
          <a:p>
            <a:pPr marL="857250" indent="-857250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Motivation for Spiritual Ministry</a:t>
            </a:r>
            <a:br>
              <a:rPr lang="en-US" dirty="0" smtClean="0"/>
            </a:br>
            <a:r>
              <a:rPr lang="en-US" sz="3600" dirty="0" smtClean="0"/>
              <a:t>Romans 1:8-17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 l="10475" t="7981"/>
          <a:stretch>
            <a:fillRect/>
          </a:stretch>
        </p:blipFill>
        <p:spPr>
          <a:xfrm>
            <a:off x="5486400" y="3962400"/>
            <a:ext cx="4558817" cy="35143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04800" y="914400"/>
            <a:ext cx="84582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/>
            <a:endParaRPr lang="en-US" sz="1600" dirty="0" smtClean="0"/>
          </a:p>
          <a:p>
            <a:pPr marL="857250" indent="-857250"/>
            <a:r>
              <a:rPr lang="en-US" sz="4000" dirty="0" smtClean="0"/>
              <a:t>Applications:</a:t>
            </a:r>
          </a:p>
          <a:p>
            <a:pPr marL="857250" indent="-857250">
              <a:buAutoNum type="arabicPeriod"/>
            </a:pPr>
            <a:r>
              <a:rPr lang="en-US" sz="3600" dirty="0" smtClean="0"/>
              <a:t>Do you have the power of God in your life?</a:t>
            </a:r>
          </a:p>
          <a:p>
            <a:pPr marL="857250" indent="-857250">
              <a:buAutoNum type="arabicPeriod"/>
            </a:pPr>
            <a:r>
              <a:rPr lang="en-US" sz="3600" dirty="0" smtClean="0"/>
              <a:t>Do you realize you are a debtor to all men to share what God has done</a:t>
            </a:r>
          </a:p>
          <a:p>
            <a:pPr marL="857250" indent="-857250"/>
            <a:r>
              <a:rPr lang="en-US" sz="3600" dirty="0"/>
              <a:t>	</a:t>
            </a:r>
            <a:r>
              <a:rPr lang="en-US" sz="3600" dirty="0" smtClean="0"/>
              <a:t>for you?</a:t>
            </a:r>
          </a:p>
          <a:p>
            <a:pPr marL="857250" indent="-857250">
              <a:buAutoNum type="arabicPeriod" startAt="3"/>
            </a:pPr>
            <a:r>
              <a:rPr lang="en-US" sz="3600" dirty="0" smtClean="0"/>
              <a:t>Purpose not to be </a:t>
            </a:r>
          </a:p>
          <a:p>
            <a:pPr marL="857250" indent="-857250"/>
            <a:r>
              <a:rPr lang="en-US" sz="3600" dirty="0"/>
              <a:t>	</a:t>
            </a:r>
            <a:r>
              <a:rPr lang="en-US" sz="3600" dirty="0" smtClean="0"/>
              <a:t>ashamed of what</a:t>
            </a:r>
          </a:p>
          <a:p>
            <a:pPr marL="857250" indent="-857250"/>
            <a:r>
              <a:rPr lang="en-US" sz="3600" dirty="0"/>
              <a:t>	</a:t>
            </a:r>
            <a:r>
              <a:rPr lang="en-US" sz="3600" dirty="0" smtClean="0"/>
              <a:t>the Lord has done in</a:t>
            </a:r>
          </a:p>
          <a:p>
            <a:pPr marL="857250" indent="-857250"/>
            <a:r>
              <a:rPr lang="en-US" sz="3600" dirty="0"/>
              <a:t>	</a:t>
            </a:r>
            <a:r>
              <a:rPr lang="en-US" sz="3600" dirty="0" smtClean="0"/>
              <a:t>your life!</a:t>
            </a:r>
          </a:p>
          <a:p>
            <a:pPr marL="857250" indent="-857250">
              <a:buAutoNum type="arabicPeriod"/>
            </a:pPr>
            <a:endParaRPr lang="en-US" sz="4000" dirty="0" smtClean="0"/>
          </a:p>
          <a:p>
            <a:pPr marL="857250" indent="-857250">
              <a:buAutoNum type="arabicPeriod"/>
            </a:pPr>
            <a:endParaRPr lang="en-US" sz="4000" dirty="0" smtClean="0"/>
          </a:p>
          <a:p>
            <a:pPr marL="857250" indent="-857250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</TotalTime>
  <Words>95</Words>
  <Application>Microsoft Office PowerPoint</Application>
  <PresentationFormat>On-screen Show (4:3)</PresentationFormat>
  <Paragraphs>57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Motivation for Spiritual Ministry Romans 1:8-17</vt:lpstr>
      <vt:lpstr>Motivation for Spiritual Ministry Romans 1:8-17</vt:lpstr>
      <vt:lpstr>Motivation for Spiritual Ministry Romans 1:8-17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 for Spiritual Ministry Romans 1:8-17</dc:title>
  <dc:creator>Cooper</dc:creator>
  <cp:lastModifiedBy>AVBOOTH</cp:lastModifiedBy>
  <cp:revision>4</cp:revision>
  <dcterms:created xsi:type="dcterms:W3CDTF">2016-03-06T00:42:50Z</dcterms:created>
  <dcterms:modified xsi:type="dcterms:W3CDTF">2016-03-06T15:17:19Z</dcterms:modified>
</cp:coreProperties>
</file>