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A45200"/>
    <a:srgbClr val="99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CCD09-0BEF-4545-938E-EE6A1D7CA3C7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D938F-9FC4-4C68-A95D-3F7193522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81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en-US" sz="3600" b="1" dirty="0" smtClean="0"/>
              <a:t>According to Deeds  vv. 6-8</a:t>
            </a:r>
          </a:p>
          <a:p>
            <a:pPr marL="1771650" lvl="2" indent="-857250"/>
            <a:endParaRPr lang="en-US" sz="800" b="1" dirty="0" smtClean="0"/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“We must all appear before the 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judgment seat of Christ, that each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one may be recompensed for his 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deeds in the body, according to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what he has done, whether good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or bad.”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- 2 Corinthians 5:10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D938F-9FC4-4C68-A95D-3F7193522B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b="1" dirty="0" smtClean="0"/>
              <a:t>According to Impartiality  </a:t>
            </a:r>
          </a:p>
          <a:p>
            <a:pPr marL="857250" indent="-857250"/>
            <a:r>
              <a:rPr lang="en-US" sz="3600" b="1" dirty="0" smtClean="0"/>
              <a:t>	vv. 9-15</a:t>
            </a:r>
          </a:p>
          <a:p>
            <a:pPr marL="1771650" lvl="2" indent="-857250"/>
            <a:endParaRPr lang="en-US" sz="2800" b="1" dirty="0" smtClean="0"/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God does not show favoritism =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judgment is impartial = what 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matters is not who we are, but what 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we do! 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D938F-9FC4-4C68-A95D-3F7193522B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75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b="1" dirty="0" smtClean="0"/>
              <a:t>According to Omniscience   </a:t>
            </a:r>
          </a:p>
          <a:p>
            <a:pPr marL="857250" indent="-857250"/>
            <a:r>
              <a:rPr lang="en-US" sz="3600" b="1" dirty="0" smtClean="0"/>
              <a:t>	v. 16 </a:t>
            </a:r>
            <a:endParaRPr lang="en-US" sz="800" b="1" dirty="0" smtClean="0"/>
          </a:p>
          <a:p>
            <a:pPr marL="857250" indent="-857250"/>
            <a:endParaRPr lang="en-US" sz="600" b="1" dirty="0" smtClean="0"/>
          </a:p>
          <a:p>
            <a:pPr marL="1771650" lvl="2" indent="-857250"/>
            <a:r>
              <a:rPr lang="en-US" sz="3200" dirty="0" smtClean="0">
                <a:solidFill>
                  <a:srgbClr val="663300"/>
                </a:solidFill>
              </a:rPr>
              <a:t>God will scrutinize every man’s life, and</a:t>
            </a:r>
          </a:p>
          <a:p>
            <a:pPr marL="1771650" lvl="2" indent="-857250"/>
            <a:r>
              <a:rPr lang="en-US" sz="3200" dirty="0" smtClean="0">
                <a:solidFill>
                  <a:srgbClr val="663300"/>
                </a:solidFill>
              </a:rPr>
              <a:t>God alone knows the inner recesses of</a:t>
            </a:r>
          </a:p>
          <a:p>
            <a:pPr marL="1771650" lvl="2" indent="-857250"/>
            <a:r>
              <a:rPr lang="en-US" sz="3200" dirty="0" smtClean="0">
                <a:solidFill>
                  <a:srgbClr val="663300"/>
                </a:solidFill>
              </a:rPr>
              <a:t>the heart!</a:t>
            </a:r>
          </a:p>
          <a:p>
            <a:pPr marL="1771650" lvl="2" indent="-857250"/>
            <a:endParaRPr lang="en-US" sz="1000" dirty="0" smtClean="0">
              <a:solidFill>
                <a:srgbClr val="663300"/>
              </a:solidFill>
            </a:endParaRPr>
          </a:p>
          <a:p>
            <a:pPr marL="1771650" lvl="2" indent="-857250"/>
            <a:r>
              <a:rPr lang="en-US" sz="3200" dirty="0" smtClean="0">
                <a:solidFill>
                  <a:srgbClr val="663300"/>
                </a:solidFill>
              </a:rPr>
              <a:t>We need to see the vileness of our sin</a:t>
            </a:r>
          </a:p>
          <a:p>
            <a:pPr marL="1771650" lvl="2" indent="-857250"/>
            <a:r>
              <a:rPr lang="en-US" sz="3200" dirty="0" smtClean="0">
                <a:solidFill>
                  <a:srgbClr val="663300"/>
                </a:solidFill>
              </a:rPr>
              <a:t>in the light of the glory of God! We will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ALL</a:t>
            </a:r>
            <a:r>
              <a:rPr lang="en-US" sz="3200" dirty="0" smtClean="0">
                <a:solidFill>
                  <a:srgbClr val="663300"/>
                </a:solidFill>
              </a:rPr>
              <a:t> stand before the judgment</a:t>
            </a:r>
          </a:p>
          <a:p>
            <a:pPr marL="1771650" lvl="2" indent="-857250"/>
            <a:r>
              <a:rPr lang="en-US" sz="3200" dirty="0" smtClean="0">
                <a:solidFill>
                  <a:srgbClr val="663300"/>
                </a:solidFill>
              </a:rPr>
              <a:t>seat of Christ!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D938F-9FC4-4C68-A95D-3F7193522B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12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/>
            <a:r>
              <a:rPr lang="en-US" sz="1200" b="1" dirty="0" smtClean="0"/>
              <a:t>Applications:</a:t>
            </a:r>
          </a:p>
          <a:p>
            <a:pPr marL="857250" indent="-857250"/>
            <a:endParaRPr lang="en-US" sz="1200" b="1" dirty="0" smtClean="0"/>
          </a:p>
          <a:p>
            <a:pPr marL="857250" indent="-857250">
              <a:buAutoNum type="arabicPeriod"/>
            </a:pPr>
            <a:r>
              <a:rPr lang="en-US" sz="1200" dirty="0" smtClean="0">
                <a:solidFill>
                  <a:srgbClr val="663300"/>
                </a:solidFill>
              </a:rPr>
              <a:t>Does your life line up with what you say you believe about Christ?</a:t>
            </a:r>
          </a:p>
          <a:p>
            <a:pPr marL="857250" indent="-857250">
              <a:buAutoNum type="arabicPeriod"/>
            </a:pPr>
            <a:r>
              <a:rPr lang="en-US" sz="1200" dirty="0" smtClean="0">
                <a:solidFill>
                  <a:srgbClr val="663300"/>
                </a:solidFill>
              </a:rPr>
              <a:t>How is your conscience defending you today?  How is it accusing you?</a:t>
            </a:r>
          </a:p>
          <a:p>
            <a:pPr marL="857250" indent="-857250">
              <a:buAutoNum type="arabicPeriod"/>
            </a:pPr>
            <a:r>
              <a:rPr lang="en-US" sz="1200" dirty="0" smtClean="0">
                <a:solidFill>
                  <a:srgbClr val="663300"/>
                </a:solidFill>
              </a:rPr>
              <a:t>Is there any secrets that the Lord </a:t>
            </a:r>
          </a:p>
          <a:p>
            <a:pPr marL="857250" indent="-857250"/>
            <a:r>
              <a:rPr lang="en-US" sz="1200" dirty="0" smtClean="0">
                <a:solidFill>
                  <a:srgbClr val="663300"/>
                </a:solidFill>
              </a:rPr>
              <a:t>	will make known at the </a:t>
            </a:r>
          </a:p>
          <a:p>
            <a:pPr marL="857250" indent="-857250"/>
            <a:r>
              <a:rPr lang="en-US" sz="1200" dirty="0" smtClean="0">
                <a:solidFill>
                  <a:srgbClr val="663300"/>
                </a:solidFill>
              </a:rPr>
              <a:t>	judgment?</a:t>
            </a:r>
          </a:p>
          <a:p>
            <a:pPr marL="857250" indent="-857250"/>
            <a:endParaRPr lang="en-US" sz="1200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D938F-9FC4-4C68-A95D-3F7193522B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37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129ED87-A37D-4636-A2C3-00433C6FA438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5200">
            <a:alpha val="8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29ED87-A37D-4636-A2C3-00433C6FA438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andy\Pictures\Web Site\New folder\The Book of Rom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6827" y="152400"/>
            <a:ext cx="7340472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The Judgment of God</a:t>
            </a:r>
          </a:p>
          <a:p>
            <a:pPr algn="ctr"/>
            <a:r>
              <a:rPr lang="en-US" sz="3200" dirty="0" smtClean="0"/>
              <a:t>Romans 2:6-16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447800"/>
            <a:ext cx="8610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3600" b="1" dirty="0" smtClean="0"/>
              <a:t>According to Deeds  vv. 6-8</a:t>
            </a:r>
          </a:p>
          <a:p>
            <a:pPr marL="1771650" lvl="2" indent="-857250"/>
            <a:endParaRPr lang="en-US" sz="800" b="1" dirty="0" smtClean="0"/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“We must all appear before the 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judgment seat of Christ, that each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one may be recompensed for his 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deeds in the body, according to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what he has done, whether good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or bad.”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- 2 Corinthians 5:10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6827" y="152400"/>
            <a:ext cx="7340472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The Judgment of God</a:t>
            </a:r>
          </a:p>
          <a:p>
            <a:pPr algn="ctr"/>
            <a:r>
              <a:rPr lang="en-US" sz="3200" dirty="0" smtClean="0"/>
              <a:t>Romans 2:6-16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4478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b="1" dirty="0" smtClean="0"/>
              <a:t>According to Impartiality  </a:t>
            </a:r>
          </a:p>
          <a:p>
            <a:pPr marL="857250" indent="-857250"/>
            <a:r>
              <a:rPr lang="en-US" sz="3600" b="1" dirty="0" smtClean="0"/>
              <a:t>	vv. 9-15</a:t>
            </a:r>
          </a:p>
          <a:p>
            <a:pPr marL="1771650" lvl="2" indent="-857250"/>
            <a:endParaRPr lang="en-US" sz="2800" b="1" dirty="0" smtClean="0"/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God does not show favoritism =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judgment is impartial = what 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matters is not who we are, but what </a:t>
            </a:r>
          </a:p>
          <a:p>
            <a:pPr marL="1771650" lvl="2" indent="-857250"/>
            <a:r>
              <a:rPr lang="en-US" sz="3600" dirty="0" smtClean="0">
                <a:solidFill>
                  <a:srgbClr val="663300"/>
                </a:solidFill>
              </a:rPr>
              <a:t>we do! 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6827" y="152400"/>
            <a:ext cx="7340472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The Judgment of God</a:t>
            </a:r>
          </a:p>
          <a:p>
            <a:pPr algn="ctr"/>
            <a:r>
              <a:rPr lang="en-US" sz="3200" dirty="0" smtClean="0"/>
              <a:t>Romans 2:6-16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447800"/>
            <a:ext cx="8610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b="1" dirty="0" smtClean="0"/>
              <a:t>According to Omniscience   </a:t>
            </a:r>
          </a:p>
          <a:p>
            <a:pPr marL="857250" indent="-857250"/>
            <a:r>
              <a:rPr lang="en-US" sz="3600" b="1" dirty="0" smtClean="0"/>
              <a:t>	v. 16 </a:t>
            </a:r>
            <a:endParaRPr lang="en-US" sz="800" b="1" dirty="0" smtClean="0"/>
          </a:p>
          <a:p>
            <a:pPr marL="857250" indent="-857250"/>
            <a:endParaRPr lang="en-US" sz="600" b="1" dirty="0" smtClean="0"/>
          </a:p>
          <a:p>
            <a:pPr marL="1771650" lvl="2" indent="-857250"/>
            <a:r>
              <a:rPr lang="en-US" sz="3200" dirty="0" smtClean="0">
                <a:solidFill>
                  <a:srgbClr val="663300"/>
                </a:solidFill>
              </a:rPr>
              <a:t>God will scrutinize every man’s life, and</a:t>
            </a:r>
          </a:p>
          <a:p>
            <a:pPr marL="1771650" lvl="2" indent="-857250"/>
            <a:r>
              <a:rPr lang="en-US" sz="3200" dirty="0" smtClean="0">
                <a:solidFill>
                  <a:srgbClr val="663300"/>
                </a:solidFill>
              </a:rPr>
              <a:t>God alone knows the inner recesses of</a:t>
            </a:r>
          </a:p>
          <a:p>
            <a:pPr marL="1771650" lvl="2" indent="-857250"/>
            <a:r>
              <a:rPr lang="en-US" sz="3200" dirty="0" smtClean="0">
                <a:solidFill>
                  <a:srgbClr val="663300"/>
                </a:solidFill>
              </a:rPr>
              <a:t>the heart!</a:t>
            </a:r>
          </a:p>
          <a:p>
            <a:pPr marL="1771650" lvl="2" indent="-857250"/>
            <a:endParaRPr lang="en-US" sz="1000" dirty="0" smtClean="0">
              <a:solidFill>
                <a:srgbClr val="663300"/>
              </a:solidFill>
            </a:endParaRPr>
          </a:p>
          <a:p>
            <a:pPr marL="1771650" lvl="2" indent="-857250"/>
            <a:r>
              <a:rPr lang="en-US" sz="3200" dirty="0" smtClean="0">
                <a:solidFill>
                  <a:srgbClr val="663300"/>
                </a:solidFill>
              </a:rPr>
              <a:t>We need to see the vileness of our sin</a:t>
            </a:r>
          </a:p>
          <a:p>
            <a:pPr marL="1771650" lvl="2" indent="-857250"/>
            <a:r>
              <a:rPr lang="en-US" sz="3200" dirty="0" smtClean="0">
                <a:solidFill>
                  <a:srgbClr val="663300"/>
                </a:solidFill>
              </a:rPr>
              <a:t>in the light of the glory of God! We will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ALL</a:t>
            </a:r>
            <a:r>
              <a:rPr lang="en-US" sz="3200" dirty="0" smtClean="0">
                <a:solidFill>
                  <a:srgbClr val="663300"/>
                </a:solidFill>
              </a:rPr>
              <a:t> stand before the judgment</a:t>
            </a:r>
          </a:p>
          <a:p>
            <a:pPr marL="1771650" lvl="2" indent="-857250"/>
            <a:r>
              <a:rPr lang="en-US" sz="3200" dirty="0" smtClean="0">
                <a:solidFill>
                  <a:srgbClr val="663300"/>
                </a:solidFill>
              </a:rPr>
              <a:t>seat of Christ!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6827" y="152400"/>
            <a:ext cx="7340472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The Judgment of God</a:t>
            </a:r>
          </a:p>
          <a:p>
            <a:pPr algn="ctr"/>
            <a:r>
              <a:rPr lang="en-US" sz="3200" dirty="0" smtClean="0"/>
              <a:t>Romans 2:6-16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4478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3600" b="1" dirty="0" smtClean="0"/>
              <a:t>Applications:</a:t>
            </a:r>
          </a:p>
          <a:p>
            <a:pPr marL="857250" indent="-857250"/>
            <a:endParaRPr lang="en-US" sz="3600" b="1" dirty="0" smtClean="0"/>
          </a:p>
          <a:p>
            <a:pPr marL="857250" indent="-857250">
              <a:buAutoNum type="arabicPeriod"/>
            </a:pPr>
            <a:r>
              <a:rPr lang="en-US" sz="3600" dirty="0" smtClean="0">
                <a:solidFill>
                  <a:srgbClr val="663300"/>
                </a:solidFill>
              </a:rPr>
              <a:t>Does your life line up with what you say you believe about Christ?</a:t>
            </a:r>
          </a:p>
          <a:p>
            <a:pPr marL="857250" indent="-857250">
              <a:buAutoNum type="arabicPeriod"/>
            </a:pPr>
            <a:r>
              <a:rPr lang="en-US" sz="3600" dirty="0" smtClean="0">
                <a:solidFill>
                  <a:srgbClr val="663300"/>
                </a:solidFill>
              </a:rPr>
              <a:t>How is your conscience defending you today?  How is it accusing you?</a:t>
            </a:r>
          </a:p>
          <a:p>
            <a:pPr marL="857250" indent="-857250">
              <a:buAutoNum type="arabicPeriod"/>
            </a:pPr>
            <a:r>
              <a:rPr lang="en-US" sz="3600" dirty="0" smtClean="0">
                <a:solidFill>
                  <a:srgbClr val="663300"/>
                </a:solidFill>
              </a:rPr>
              <a:t>Is there any secrets that the Lord </a:t>
            </a:r>
          </a:p>
          <a:p>
            <a:pPr marL="857250" indent="-857250"/>
            <a:r>
              <a:rPr lang="en-US" sz="3600" dirty="0" smtClean="0">
                <a:solidFill>
                  <a:srgbClr val="663300"/>
                </a:solidFill>
              </a:rPr>
              <a:t>	will make known at the </a:t>
            </a:r>
          </a:p>
          <a:p>
            <a:pPr marL="857250" indent="-857250"/>
            <a:r>
              <a:rPr lang="en-US" sz="3600" dirty="0" smtClean="0">
                <a:solidFill>
                  <a:srgbClr val="663300"/>
                </a:solidFill>
              </a:rPr>
              <a:t>	judgment?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210</TotalTime>
  <Words>208</Words>
  <Application>Microsoft Office PowerPoint</Application>
  <PresentationFormat>On-screen Show (4:3)</PresentationFormat>
  <Paragraphs>80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</dc:creator>
  <cp:lastModifiedBy>AVBOOTH</cp:lastModifiedBy>
  <cp:revision>11</cp:revision>
  <dcterms:created xsi:type="dcterms:W3CDTF">2016-03-12T15:59:21Z</dcterms:created>
  <dcterms:modified xsi:type="dcterms:W3CDTF">2016-04-17T14:19:48Z</dcterms:modified>
</cp:coreProperties>
</file>