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45200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DECDD-F1B5-4B3F-95DA-FB532C8DF2B2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E83E-FA77-4D3A-922B-2EBB3A0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Sensual Depravity vv. 24-27</a:t>
            </a:r>
          </a:p>
          <a:p>
            <a:pPr marL="857250" indent="-857250"/>
            <a:endParaRPr lang="en-US" sz="4000" b="1" dirty="0" smtClean="0"/>
          </a:p>
          <a:p>
            <a:pPr marL="1771650" lvl="2" indent="-857250">
              <a:buFont typeface="+mj-lt"/>
              <a:buAutoNum type="alphaLcPeriod"/>
            </a:pPr>
            <a:r>
              <a:rPr lang="en-US" sz="4000" dirty="0" smtClean="0">
                <a:solidFill>
                  <a:srgbClr val="663300"/>
                </a:solidFill>
              </a:rPr>
              <a:t>Sexual Perversion  vv. 24-25</a:t>
            </a:r>
          </a:p>
          <a:p>
            <a:pPr marL="1771650" lvl="2" indent="-857250"/>
            <a:endParaRPr lang="en-US" sz="4000" dirty="0" smtClean="0"/>
          </a:p>
          <a:p>
            <a:pPr marL="1771650" lvl="2" indent="-857250">
              <a:buFont typeface="+mj-lt"/>
              <a:buAutoNum type="alphaLcPeriod" startAt="2"/>
            </a:pPr>
            <a:r>
              <a:rPr lang="en-US" sz="4000" dirty="0" smtClean="0">
                <a:solidFill>
                  <a:srgbClr val="663300"/>
                </a:solidFill>
              </a:rPr>
              <a:t>Sexual Inversion  vv. 26-27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AE83E-FA77-4D3A-922B-2EBB3A0B64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5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Mental Depravity vv. 28-31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663300"/>
                </a:solidFill>
              </a:rPr>
              <a:t>	</a:t>
            </a:r>
            <a:r>
              <a:rPr lang="en-US" sz="4000" dirty="0" smtClean="0">
                <a:solidFill>
                  <a:srgbClr val="663300"/>
                </a:solidFill>
              </a:rPr>
              <a:t>Violent Crime 40%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Property Crime 61%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Rape every 26 minutes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Robbery every 5 minutes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Aggravated assault</a:t>
            </a:r>
          </a:p>
          <a:p>
            <a:pPr marL="1314450" lvl="1" indent="-857250"/>
            <a:r>
              <a:rPr lang="en-US" sz="4000" dirty="0" smtClean="0">
                <a:solidFill>
                  <a:srgbClr val="663300"/>
                </a:solidFill>
              </a:rPr>
              <a:t>		every 28 minutes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AE83E-FA77-4D3A-922B-2EBB3A0B64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4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Ultimate Depravity v. 32</a:t>
            </a:r>
          </a:p>
          <a:p>
            <a:pPr marL="1314450" lvl="1" indent="-857250"/>
            <a:r>
              <a:rPr lang="en-US" sz="4000" b="1" dirty="0" smtClean="0"/>
              <a:t>	</a:t>
            </a:r>
          </a:p>
          <a:p>
            <a:pPr marL="1314450" lvl="1" indent="-857250"/>
            <a:r>
              <a:rPr lang="en-US" sz="4000" b="1" dirty="0" smtClean="0">
                <a:solidFill>
                  <a:srgbClr val="663300"/>
                </a:solidFill>
              </a:rPr>
              <a:t>   Satan knows that what we </a:t>
            </a:r>
          </a:p>
          <a:p>
            <a:pPr marL="1314450" lvl="1" indent="-857250"/>
            <a:r>
              <a:rPr lang="en-US" sz="4000" b="1" dirty="0" smtClean="0">
                <a:solidFill>
                  <a:srgbClr val="663300"/>
                </a:solidFill>
              </a:rPr>
              <a:t>   laugh at and applaud we will</a:t>
            </a:r>
            <a:endParaRPr lang="en-US" sz="4000" dirty="0" smtClean="0">
              <a:solidFill>
                <a:srgbClr val="663300"/>
              </a:solidFill>
            </a:endParaRPr>
          </a:p>
          <a:p>
            <a:pPr marL="1314450" lvl="1" indent="-857250"/>
            <a:r>
              <a:rPr lang="en-US" sz="4000" b="1" dirty="0" smtClean="0">
                <a:solidFill>
                  <a:srgbClr val="663300"/>
                </a:solidFill>
              </a:rPr>
              <a:t>   eventually embrace!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AE83E-FA77-4D3A-922B-2EBB3A0B64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4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/>
            <a:r>
              <a:rPr lang="en-US" sz="1200" b="1" dirty="0" smtClean="0"/>
              <a:t>Applications:</a:t>
            </a:r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When was the last time you </a:t>
            </a:r>
          </a:p>
          <a:p>
            <a:pPr marL="857250" indent="-857250"/>
            <a:r>
              <a:rPr lang="en-US" sz="1200" dirty="0" smtClean="0">
                <a:solidFill>
                  <a:srgbClr val="663300"/>
                </a:solidFill>
              </a:rPr>
              <a:t>	repented of anything?</a:t>
            </a:r>
          </a:p>
          <a:p>
            <a:pPr marL="857250" indent="-857250">
              <a:buAutoNum type="arabicPeriod" startAt="2"/>
            </a:pPr>
            <a:r>
              <a:rPr lang="en-US" sz="1200" dirty="0" smtClean="0">
                <a:solidFill>
                  <a:srgbClr val="663300"/>
                </a:solidFill>
              </a:rPr>
              <a:t>Do you realize that you have </a:t>
            </a:r>
          </a:p>
          <a:p>
            <a:pPr marL="857250" indent="-857250"/>
            <a:r>
              <a:rPr lang="en-US" sz="1200" dirty="0" smtClean="0">
                <a:solidFill>
                  <a:srgbClr val="663300"/>
                </a:solidFill>
              </a:rPr>
              <a:t>	been commissioned to share</a:t>
            </a:r>
          </a:p>
          <a:p>
            <a:pPr marL="857250" indent="-857250"/>
            <a:r>
              <a:rPr lang="en-US" sz="1200" dirty="0" smtClean="0">
                <a:solidFill>
                  <a:srgbClr val="663300"/>
                </a:solidFill>
              </a:rPr>
              <a:t>	the gospel?</a:t>
            </a:r>
          </a:p>
          <a:p>
            <a:pPr marL="857250" indent="-857250">
              <a:buAutoNum type="arabicPeriod" startAt="3"/>
            </a:pPr>
            <a:r>
              <a:rPr lang="en-US" sz="1200" dirty="0" smtClean="0">
                <a:solidFill>
                  <a:srgbClr val="663300"/>
                </a:solidFill>
              </a:rPr>
              <a:t>How is your walk with the </a:t>
            </a:r>
          </a:p>
          <a:p>
            <a:pPr marL="857250" indent="-857250"/>
            <a:r>
              <a:rPr lang="en-US" sz="1200" dirty="0" smtClean="0">
                <a:solidFill>
                  <a:srgbClr val="663300"/>
                </a:solidFill>
              </a:rPr>
              <a:t>	Lord?</a:t>
            </a:r>
          </a:p>
          <a:p>
            <a:pPr marL="857250" indent="-857250"/>
            <a:r>
              <a:rPr lang="en-US" sz="1200" b="1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AE83E-FA77-4D3A-922B-2EBB3A0B64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8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2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29ED87-A37D-4636-A2C3-00433C6FA43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ndy\Pictures\Web Site\New folder\The Book of Rom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3533319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793" y="838200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Romans 1:24-32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133600"/>
            <a:ext cx="8610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Sensual Depravity vv. 24-27</a:t>
            </a:r>
          </a:p>
          <a:p>
            <a:pPr marL="857250" indent="-857250"/>
            <a:endParaRPr lang="en-US" sz="4000" b="1" dirty="0" smtClean="0"/>
          </a:p>
          <a:p>
            <a:pPr marL="1771650" lvl="2" indent="-857250">
              <a:buFont typeface="+mj-lt"/>
              <a:buAutoNum type="alphaLcPeriod"/>
            </a:pPr>
            <a:r>
              <a:rPr lang="en-US" sz="4000" dirty="0" smtClean="0">
                <a:solidFill>
                  <a:srgbClr val="663300"/>
                </a:solidFill>
              </a:rPr>
              <a:t>Sexual Perversion  vv. 24-25</a:t>
            </a:r>
          </a:p>
          <a:p>
            <a:pPr marL="1771650" lvl="2" indent="-857250"/>
            <a:endParaRPr lang="en-US" sz="4000" dirty="0" smtClean="0"/>
          </a:p>
          <a:p>
            <a:pPr marL="1771650" lvl="2" indent="-857250">
              <a:buFont typeface="+mj-lt"/>
              <a:buAutoNum type="alphaLcPeriod" startAt="2"/>
            </a:pPr>
            <a:r>
              <a:rPr lang="en-US" sz="4000" dirty="0" smtClean="0">
                <a:solidFill>
                  <a:srgbClr val="663300"/>
                </a:solidFill>
              </a:rPr>
              <a:t>Sexual Inversion  vv. 26-27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28600"/>
            <a:ext cx="25523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Part 2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The Depths 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of Depravity</a:t>
            </a:r>
            <a:endParaRPr lang="en-US" sz="32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3533319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793" y="838200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Romans 1:24-32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Mental Depravity vv. 28-31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663300"/>
                </a:solidFill>
              </a:rPr>
              <a:t>	</a:t>
            </a:r>
            <a:r>
              <a:rPr lang="en-US" sz="4000" dirty="0" smtClean="0">
                <a:solidFill>
                  <a:srgbClr val="663300"/>
                </a:solidFill>
              </a:rPr>
              <a:t>Violent Crime 40%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Property Crime 61%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Rape every 26 minutes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Robbery every 5 minutes</a:t>
            </a:r>
          </a:p>
          <a:p>
            <a:pPr marL="1314450" lvl="1" indent="-85725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663300"/>
                </a:solidFill>
              </a:rPr>
              <a:t>	Aggravated assault</a:t>
            </a:r>
          </a:p>
          <a:p>
            <a:pPr marL="1314450" lvl="1" indent="-857250"/>
            <a:r>
              <a:rPr lang="en-US" sz="4000" dirty="0" smtClean="0">
                <a:solidFill>
                  <a:srgbClr val="663300"/>
                </a:solidFill>
              </a:rPr>
              <a:t>		every 28 minutes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228600"/>
            <a:ext cx="25642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Part 2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The Depths 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of Depravity</a:t>
            </a:r>
            <a:endParaRPr lang="en-US" sz="32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3533319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793" y="838200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Romans 1:24-32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Ultimate Depravity v. 32</a:t>
            </a:r>
          </a:p>
          <a:p>
            <a:pPr marL="1314450" lvl="1" indent="-857250"/>
            <a:r>
              <a:rPr lang="en-US" sz="4000" b="1" dirty="0" smtClean="0"/>
              <a:t>	</a:t>
            </a:r>
          </a:p>
          <a:p>
            <a:pPr marL="1314450" lvl="1" indent="-857250"/>
            <a:r>
              <a:rPr lang="en-US" sz="4000" b="1" dirty="0" smtClean="0">
                <a:solidFill>
                  <a:srgbClr val="663300"/>
                </a:solidFill>
              </a:rPr>
              <a:t>   Satan knows that what we </a:t>
            </a:r>
          </a:p>
          <a:p>
            <a:pPr marL="1314450" lvl="1" indent="-857250"/>
            <a:r>
              <a:rPr lang="en-US" sz="4000" b="1" dirty="0" smtClean="0">
                <a:solidFill>
                  <a:srgbClr val="663300"/>
                </a:solidFill>
              </a:rPr>
              <a:t>   laugh at and applaud we will</a:t>
            </a:r>
            <a:endParaRPr lang="en-US" sz="4000" dirty="0" smtClean="0">
              <a:solidFill>
                <a:srgbClr val="663300"/>
              </a:solidFill>
            </a:endParaRPr>
          </a:p>
          <a:p>
            <a:pPr marL="1314450" lvl="1" indent="-857250"/>
            <a:r>
              <a:rPr lang="en-US" sz="4000" b="1" dirty="0" smtClean="0">
                <a:solidFill>
                  <a:srgbClr val="663300"/>
                </a:solidFill>
              </a:rPr>
              <a:t>   eventually embrace!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228600"/>
            <a:ext cx="25642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Part 2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The Depths 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of Depravity</a:t>
            </a:r>
            <a:endParaRPr lang="en-US" sz="32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4282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Anatomy of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544979">
            <a:off x="3533319" y="364177"/>
            <a:ext cx="1625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latin typeface="Stucco" pitchFamily="2" charset="0"/>
              </a:rPr>
              <a:t>SIN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rgbClr val="663300"/>
              </a:solidFill>
              <a:effectLst>
                <a:outerShdw blurRad="50800" dist="114300" algn="l" rotWithShape="0">
                  <a:prstClr val="black">
                    <a:alpha val="40000"/>
                  </a:prstClr>
                </a:outerShdw>
              </a:effectLst>
              <a:latin typeface="Stuc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793" y="838200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Romans 1:24-32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/>
              <a:t>Applications:</a:t>
            </a:r>
          </a:p>
          <a:p>
            <a:pPr marL="857250" indent="-857250">
              <a:buAutoNum type="arabicPeriod"/>
            </a:pPr>
            <a:r>
              <a:rPr lang="en-US" sz="4000" dirty="0" smtClean="0">
                <a:solidFill>
                  <a:srgbClr val="663300"/>
                </a:solidFill>
              </a:rPr>
              <a:t>When was the last time you </a:t>
            </a:r>
          </a:p>
          <a:p>
            <a:pPr marL="857250" indent="-857250"/>
            <a:r>
              <a:rPr lang="en-US" sz="4000" dirty="0" smtClean="0">
                <a:solidFill>
                  <a:srgbClr val="663300"/>
                </a:solidFill>
              </a:rPr>
              <a:t>	repented of anything?</a:t>
            </a:r>
          </a:p>
          <a:p>
            <a:pPr marL="857250" indent="-857250">
              <a:buAutoNum type="arabicPeriod" startAt="2"/>
            </a:pPr>
            <a:r>
              <a:rPr lang="en-US" sz="4000" dirty="0" smtClean="0">
                <a:solidFill>
                  <a:srgbClr val="663300"/>
                </a:solidFill>
              </a:rPr>
              <a:t>Do you realize that you have </a:t>
            </a:r>
          </a:p>
          <a:p>
            <a:pPr marL="857250" indent="-857250"/>
            <a:r>
              <a:rPr lang="en-US" sz="4000" dirty="0" smtClean="0">
                <a:solidFill>
                  <a:srgbClr val="663300"/>
                </a:solidFill>
              </a:rPr>
              <a:t>	been commissioned to share</a:t>
            </a:r>
          </a:p>
          <a:p>
            <a:pPr marL="857250" indent="-857250"/>
            <a:r>
              <a:rPr lang="en-US" sz="4000" dirty="0" smtClean="0">
                <a:solidFill>
                  <a:srgbClr val="663300"/>
                </a:solidFill>
              </a:rPr>
              <a:t>	the gospel?</a:t>
            </a:r>
          </a:p>
          <a:p>
            <a:pPr marL="857250" indent="-857250">
              <a:buAutoNum type="arabicPeriod" startAt="3"/>
            </a:pPr>
            <a:r>
              <a:rPr lang="en-US" sz="4000" dirty="0" smtClean="0">
                <a:solidFill>
                  <a:srgbClr val="663300"/>
                </a:solidFill>
              </a:rPr>
              <a:t>How is your walk with the </a:t>
            </a:r>
          </a:p>
          <a:p>
            <a:pPr marL="857250" indent="-857250"/>
            <a:r>
              <a:rPr lang="en-US" sz="4000" dirty="0" smtClean="0">
                <a:solidFill>
                  <a:srgbClr val="663300"/>
                </a:solidFill>
              </a:rPr>
              <a:t>	Lord?</a:t>
            </a:r>
          </a:p>
          <a:p>
            <a:pPr marL="857250" indent="-857250"/>
            <a:r>
              <a:rPr lang="en-US" sz="4000" b="1" dirty="0" smtClean="0"/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228600"/>
            <a:ext cx="25642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Part 2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The Depths </a:t>
            </a:r>
          </a:p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of Depravity</a:t>
            </a:r>
            <a:endParaRPr lang="en-US" sz="32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118</Words>
  <Application>Microsoft Office PowerPoint</Application>
  <PresentationFormat>On-screen Show (4:3)</PresentationFormat>
  <Paragraphs>80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AVBOOTH</cp:lastModifiedBy>
  <cp:revision>6</cp:revision>
  <dcterms:created xsi:type="dcterms:W3CDTF">2016-03-12T15:59:21Z</dcterms:created>
  <dcterms:modified xsi:type="dcterms:W3CDTF">2016-04-03T15:59:31Z</dcterms:modified>
</cp:coreProperties>
</file>